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>
      <p:cViewPr>
        <p:scale>
          <a:sx n="80" d="100"/>
          <a:sy n="80" d="100"/>
        </p:scale>
        <p:origin x="-876" y="9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84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5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7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7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9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9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56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4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6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3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7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2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629519"/>
              </p:ext>
            </p:extLst>
          </p:nvPr>
        </p:nvGraphicFramePr>
        <p:xfrm>
          <a:off x="96012" y="152401"/>
          <a:ext cx="8963407" cy="775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253"/>
                <a:gridCol w="1699785"/>
                <a:gridCol w="1972699"/>
                <a:gridCol w="1915335"/>
                <a:gridCol w="1915335"/>
              </a:tblGrid>
              <a:tr h="80772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Outcome</a:t>
                      </a:r>
                      <a:r>
                        <a:rPr lang="en-US" sz="1500" baseline="0" dirty="0" smtClean="0"/>
                        <a:t> </a:t>
                      </a:r>
                    </a:p>
                    <a:p>
                      <a:r>
                        <a:rPr lang="en-US" sz="1500" baseline="0" dirty="0" smtClean="0"/>
                        <a:t>(rephrase themes)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Research questions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Objectives </a:t>
                      </a:r>
                    </a:p>
                    <a:p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Outputs</a:t>
                      </a:r>
                    </a:p>
                    <a:p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Activities</a:t>
                      </a:r>
                    </a:p>
                    <a:p>
                      <a:endParaRPr lang="en-US" sz="1500" dirty="0"/>
                    </a:p>
                  </a:txBody>
                  <a:tcPr marL="68580" marR="68580"/>
                </a:tc>
              </a:tr>
              <a:tr h="54583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Options </a:t>
                      </a: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equitable food and feed safety and</a:t>
                      </a:r>
                      <a:r>
                        <a:rPr lang="en-US" sz="16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nutritional quality of target smallholder families </a:t>
                      </a:r>
                      <a:r>
                        <a:rPr lang="en-US" sz="16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</a:t>
                      </a:r>
                      <a:r>
                        <a:rPr lang="en-US" sz="16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600" b="1" kern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What are the drivers of adoption 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nutrition related impacts of diverse crop and fodder varieties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are the drivers and livelihood implications for adopting post-harvest management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technologies in the </a:t>
                      </a:r>
                      <a:r>
                        <a:rPr lang="en-US" sz="16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geographies</a:t>
                      </a:r>
                      <a:r>
                        <a:rPr lang="en-US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 To investigate production and consumption drivers of diverse crop and fodder varieties to improve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food,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feed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nutrition status at household members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investigate the drivers of equitable adoption of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 harvest technologies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improve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food/feed supply for different typologies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 Improve capacity of farm families and local partners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2.1 Loss reduction Number of post harvest technologies introduced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2.2 Number farmers trained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2.3 Percent change in post-harvest losses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 Packaging and delivery of crop and fodder varieties and associated management practices (RCT)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 Review, follow up and refinement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2.1 Baseline assessment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2.2 Introduction of post harvest technologies (RCT)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2.3 Training on post harvest handling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2.4 Field days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2.5 Review and follow up data collection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42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981469"/>
              </p:ext>
            </p:extLst>
          </p:nvPr>
        </p:nvGraphicFramePr>
        <p:xfrm>
          <a:off x="96012" y="182880"/>
          <a:ext cx="8963407" cy="6235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253"/>
                <a:gridCol w="1699785"/>
                <a:gridCol w="1972699"/>
                <a:gridCol w="1915335"/>
                <a:gridCol w="1915335"/>
              </a:tblGrid>
              <a:tr h="57027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Outcome</a:t>
                      </a:r>
                      <a:r>
                        <a:rPr lang="en-US" sz="1500" baseline="0" dirty="0" smtClean="0"/>
                        <a:t> </a:t>
                      </a:r>
                    </a:p>
                    <a:p>
                      <a:r>
                        <a:rPr lang="en-US" sz="1500" baseline="0" dirty="0" smtClean="0"/>
                        <a:t>(rephrase themes)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Research questions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Objectives </a:t>
                      </a:r>
                    </a:p>
                    <a:p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Outputs</a:t>
                      </a:r>
                    </a:p>
                    <a:p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Activities</a:t>
                      </a:r>
                    </a:p>
                    <a:p>
                      <a:endParaRPr lang="en-US" sz="1500" dirty="0"/>
                    </a:p>
                  </a:txBody>
                  <a:tcPr marL="68580" marR="68580"/>
                </a:tc>
              </a:tr>
              <a:tr h="54583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Options </a:t>
                      </a: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equitable food and feed safety and</a:t>
                      </a:r>
                      <a:r>
                        <a:rPr lang="en-US" sz="16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nutritional quality of target smallholder families </a:t>
                      </a:r>
                      <a:r>
                        <a:rPr lang="en-US" sz="16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</a:t>
                      </a:r>
                      <a:r>
                        <a:rPr lang="en-US" sz="16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What are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factors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that influence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acceptability and uptake of nutrient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enriched and safe crop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lang="en-US" sz="1500" baseline="0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investigate acceptability and utilization options for  enriched crop varieties and livestock feed resources. 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 To test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production options for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enhancing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food safety while maintaining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nutritional quality in different agro-ecological context of the target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countries</a:t>
                      </a:r>
                      <a:endParaRPr lang="en-US" sz="160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3.1 Number of farmers trained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3.2 Number of acres employed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3.3 Number of households reached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</a:t>
                      </a:r>
                      <a:r>
                        <a:rPr lang="en-US" sz="1400" kern="1200" baseline="0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enhance nutritional quality by promoting enriched crop varieties and livestock feed resources.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3.1 Baseline assessment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3.2 Introduction of enriched food products and agronomic practices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3.3 Training on enriched food and agronomic practice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3.4 Field days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0" i="0" u="none" strike="noStrike" kern="1200" baseline="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3.5 Review and follow up data collection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21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Revised template</Template>
  <TotalTime>206</TotalTime>
  <Words>323</Words>
  <Application>Microsoft Office PowerPoint</Application>
  <PresentationFormat>On-screen Show (4:3)</PresentationFormat>
  <Paragraphs>78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AShee</dc:creator>
  <cp:lastModifiedBy>Odhong, Jonathan (IITA)</cp:lastModifiedBy>
  <cp:revision>28</cp:revision>
  <dcterms:created xsi:type="dcterms:W3CDTF">2016-02-25T12:18:14Z</dcterms:created>
  <dcterms:modified xsi:type="dcterms:W3CDTF">2016-02-26T09:30:17Z</dcterms:modified>
</cp:coreProperties>
</file>